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56" r:id="rId1"/>
  </p:sldMasterIdLst>
  <p:notesMasterIdLst>
    <p:notesMasterId r:id="rId15"/>
  </p:notesMasterIdLst>
  <p:sldIdLst>
    <p:sldId id="257" r:id="rId2"/>
    <p:sldId id="262" r:id="rId3"/>
    <p:sldId id="265" r:id="rId4"/>
    <p:sldId id="324" r:id="rId5"/>
    <p:sldId id="344" r:id="rId6"/>
    <p:sldId id="327" r:id="rId7"/>
    <p:sldId id="328" r:id="rId8"/>
    <p:sldId id="345" r:id="rId9"/>
    <p:sldId id="336" r:id="rId10"/>
    <p:sldId id="346" r:id="rId11"/>
    <p:sldId id="337" r:id="rId12"/>
    <p:sldId id="338" r:id="rId13"/>
    <p:sldId id="269" r:id="rId14"/>
  </p:sldIdLst>
  <p:sldSz cx="12192000" cy="6858000"/>
  <p:notesSz cx="6858000" cy="9144000"/>
  <p:embeddedFontLst>
    <p:embeddedFont>
      <p:font typeface="맑은 고딕" panose="020B0503020000020004" pitchFamily="50" charset="-127"/>
      <p:regular r:id="rId16"/>
      <p:bold r:id="rId1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0CECE"/>
    <a:srgbClr val="8DBABD"/>
    <a:srgbClr val="634EEA"/>
    <a:srgbClr val="00002F"/>
    <a:srgbClr val="BDBDFF"/>
    <a:srgbClr val="523B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25" autoAdjust="0"/>
    <p:restoredTop sz="99448" autoAdjust="0"/>
  </p:normalViewPr>
  <p:slideViewPr>
    <p:cSldViewPr snapToGrid="0">
      <p:cViewPr varScale="1">
        <p:scale>
          <a:sx n="115" d="100"/>
          <a:sy n="115" d="100"/>
        </p:scale>
        <p:origin x="-372" y="-1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FB36FB-C10C-479A-9DFD-15DEB134881C}" type="datetimeFigureOut">
              <a:rPr lang="ko-KR" altLang="en-US" smtClean="0"/>
              <a:t>2019-11-27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64B5D5-48B7-4F94-AE9E-F3674E4400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50048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35158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757905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이등변 삼각형 1"/>
          <p:cNvSpPr/>
          <p:nvPr userDrawn="1"/>
        </p:nvSpPr>
        <p:spPr>
          <a:xfrm rot="5400000">
            <a:off x="0" y="0"/>
            <a:ext cx="1080000" cy="1080000"/>
          </a:xfrm>
          <a:prstGeom prst="triangle">
            <a:avLst>
              <a:gd name="adj" fmla="val 0"/>
            </a:avLst>
          </a:prstGeom>
          <a:solidFill>
            <a:srgbClr val="00002F"/>
          </a:solidFill>
          <a:ln>
            <a:solidFill>
              <a:srgbClr val="5B3F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이등변 삼각형 2"/>
          <p:cNvSpPr/>
          <p:nvPr userDrawn="1"/>
        </p:nvSpPr>
        <p:spPr>
          <a:xfrm rot="16200000">
            <a:off x="11112000" y="5778000"/>
            <a:ext cx="1080000" cy="1080000"/>
          </a:xfrm>
          <a:prstGeom prst="triangle">
            <a:avLst>
              <a:gd name="adj" fmla="val 0"/>
            </a:avLst>
          </a:prstGeom>
          <a:solidFill>
            <a:srgbClr val="00002F"/>
          </a:solidFill>
          <a:ln>
            <a:solidFill>
              <a:srgbClr val="5B3F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86920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17373" y="2447473"/>
            <a:ext cx="435728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000" b="1" spc="-30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Kinect Golf –V3</a:t>
            </a:r>
            <a:endParaRPr lang="ko-KR" altLang="en-US" sz="5000" b="1" spc="-30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191411" y="3591816"/>
            <a:ext cx="3818246" cy="391195"/>
          </a:xfrm>
          <a:prstGeom prst="rect">
            <a:avLst/>
          </a:prstGeom>
          <a:solidFill>
            <a:srgbClr val="8DBABD"/>
          </a:solidFill>
          <a:ln>
            <a:solidFill>
              <a:srgbClr val="8DBA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atin typeface="+mj-ea"/>
                <a:ea typeface="+mj-ea"/>
              </a:rPr>
              <a:t>발표자</a:t>
            </a:r>
            <a:r>
              <a:rPr lang="en-US" altLang="ko-KR" b="1" dirty="0">
                <a:latin typeface="+mj-ea"/>
                <a:ea typeface="+mj-ea"/>
              </a:rPr>
              <a:t>: </a:t>
            </a:r>
            <a:r>
              <a:rPr lang="ko-KR" altLang="en-US" b="1" dirty="0" smtClean="0">
                <a:latin typeface="+mj-ea"/>
                <a:ea typeface="+mj-ea"/>
              </a:rPr>
              <a:t>시종</a:t>
            </a:r>
            <a:r>
              <a:rPr lang="ko-KR" altLang="en-US" b="1" dirty="0">
                <a:latin typeface="+mj-ea"/>
                <a:ea typeface="+mj-ea"/>
              </a:rPr>
              <a:t>욱</a:t>
            </a:r>
          </a:p>
        </p:txBody>
      </p:sp>
    </p:spTree>
    <p:extLst>
      <p:ext uri="{BB962C8B-B14F-4D97-AF65-F5344CB8AC3E}">
        <p14:creationId xmlns:p14="http://schemas.microsoft.com/office/powerpoint/2010/main" val="228288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26522" y="437393"/>
            <a:ext cx="21627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CONTENTS</a:t>
            </a:r>
            <a:endParaRPr lang="ko-KR" altLang="en-US" sz="32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95607" y="498947"/>
            <a:ext cx="5341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378381" y="1022168"/>
            <a:ext cx="145905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ea typeface="나눔스퀘어 ExtraBold" panose="020B0600000101010101" pitchFamily="50" charset="-127"/>
              </a:rPr>
              <a:t>추가 데이터 결과 영상</a:t>
            </a:r>
            <a:endParaRPr lang="ko-KR" altLang="en-US" sz="1000" b="1" dirty="0">
              <a:ea typeface="나눔스퀘어 ExtraBold" panose="020B0600000101010101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62667" y="1276815"/>
            <a:ext cx="1084084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dirty="0" err="1" smtClean="0"/>
              <a:t>김호한</a:t>
            </a:r>
            <a:r>
              <a:rPr lang="ko-KR" altLang="en-US" dirty="0" smtClean="0"/>
              <a:t> </a:t>
            </a:r>
            <a:r>
              <a:rPr lang="en-US" altLang="ko-KR" dirty="0" smtClean="0"/>
              <a:t>(</a:t>
            </a:r>
            <a:r>
              <a:rPr lang="ko-KR" altLang="en-US" dirty="0" smtClean="0"/>
              <a:t>대조</a:t>
            </a:r>
            <a:r>
              <a:rPr lang="en-US" altLang="ko-KR" dirty="0" smtClean="0"/>
              <a:t>)</a:t>
            </a:r>
            <a:r>
              <a:rPr lang="ko-KR" altLang="en-US" dirty="0" smtClean="0"/>
              <a:t> </a:t>
            </a:r>
            <a:r>
              <a:rPr lang="en-US" altLang="ko-KR" dirty="0" smtClean="0"/>
              <a:t>vs </a:t>
            </a:r>
            <a:r>
              <a:rPr lang="ko-KR" altLang="en-US" dirty="0" smtClean="0"/>
              <a:t>담당자 아저씨 </a:t>
            </a:r>
            <a:r>
              <a:rPr lang="en-US" altLang="ko-KR" dirty="0" smtClean="0"/>
              <a:t>(</a:t>
            </a:r>
            <a:r>
              <a:rPr lang="ko-KR" altLang="en-US" dirty="0" smtClean="0"/>
              <a:t>원본</a:t>
            </a:r>
            <a:r>
              <a:rPr lang="en-US" altLang="ko-KR" dirty="0" smtClean="0"/>
              <a:t>) - BAD</a:t>
            </a:r>
            <a:endParaRPr lang="ko-KR" alt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870" y="1646146"/>
            <a:ext cx="3335111" cy="4545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3641" y="1646146"/>
            <a:ext cx="3577070" cy="45507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2082" y="1646147"/>
            <a:ext cx="3412980" cy="45400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7315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000500" y="2472873"/>
            <a:ext cx="82586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spc="-300" dirty="0" smtClean="0">
                <a:solidFill>
                  <a:srgbClr val="00002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03</a:t>
            </a:r>
            <a:endParaRPr lang="ko-KR" altLang="en-US" sz="4400" spc="-300" dirty="0">
              <a:solidFill>
                <a:srgbClr val="00002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000499" y="3169741"/>
            <a:ext cx="4200071" cy="473345"/>
          </a:xfrm>
          <a:prstGeom prst="rect">
            <a:avLst/>
          </a:prstGeom>
          <a:solidFill>
            <a:srgbClr val="8DBABD"/>
          </a:solidFill>
          <a:ln>
            <a:solidFill>
              <a:srgbClr val="8DBA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100" b="1" dirty="0" smtClean="0">
                <a:solidFill>
                  <a:schemeClr val="bg1"/>
                </a:solidFill>
                <a:latin typeface="+mn-ea"/>
              </a:rPr>
              <a:t>추</a:t>
            </a:r>
            <a:r>
              <a:rPr lang="ko-KR" altLang="en-US" sz="2100" b="1" dirty="0">
                <a:solidFill>
                  <a:schemeClr val="bg1"/>
                </a:solidFill>
                <a:latin typeface="+mn-ea"/>
              </a:rPr>
              <a:t>후</a:t>
            </a:r>
            <a:r>
              <a:rPr lang="ko-KR" altLang="en-US" sz="2100" b="1" dirty="0" smtClean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2100" b="1" dirty="0" smtClean="0">
                <a:solidFill>
                  <a:schemeClr val="bg1"/>
                </a:solidFill>
                <a:latin typeface="+mn-ea"/>
              </a:rPr>
              <a:t>사항</a:t>
            </a:r>
            <a:endParaRPr lang="ko-KR" altLang="en-US" sz="2100" b="1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13343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26522" y="437393"/>
            <a:ext cx="21627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CONTENTS</a:t>
            </a:r>
            <a:endParaRPr lang="ko-KR" altLang="en-US" sz="32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47517" y="498947"/>
            <a:ext cx="6303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03.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735266" y="989148"/>
            <a:ext cx="73609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 smtClean="0">
                <a:ea typeface="나눔스퀘어 ExtraBold" panose="020B0600000101010101" pitchFamily="50" charset="-127"/>
              </a:rPr>
              <a:t>추</a:t>
            </a:r>
            <a:r>
              <a:rPr lang="ko-KR" altLang="en-US" sz="1000" b="1" dirty="0">
                <a:ea typeface="나눔스퀘어 ExtraBold" panose="020B0600000101010101" pitchFamily="50" charset="-127"/>
              </a:rPr>
              <a:t>후</a:t>
            </a:r>
            <a:r>
              <a:rPr lang="ko-KR" altLang="en-US" sz="1000" b="1" dirty="0" smtClean="0">
                <a:ea typeface="나눔스퀘어 ExtraBold" panose="020B0600000101010101" pitchFamily="50" charset="-127"/>
              </a:rPr>
              <a:t> </a:t>
            </a:r>
            <a:r>
              <a:rPr lang="ko-KR" altLang="en-US" sz="1000" b="1" dirty="0" smtClean="0">
                <a:ea typeface="나눔스퀘어 ExtraBold" panose="020B0600000101010101" pitchFamily="50" charset="-127"/>
              </a:rPr>
              <a:t>사항</a:t>
            </a:r>
            <a:endParaRPr lang="ko-KR" altLang="en-US" sz="1000" b="1" dirty="0">
              <a:ea typeface="나눔스퀘어 ExtraBold" panose="020B0600000101010101" pitchFamily="50" charset="-127"/>
            </a:endParaRP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6899" y="2338951"/>
            <a:ext cx="5558421" cy="22829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7908" y="2228949"/>
            <a:ext cx="7113656" cy="23929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9597" y="1837720"/>
            <a:ext cx="7686222" cy="30584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63716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1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68376" y="2447473"/>
            <a:ext cx="445525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7200" spc="-30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Thank you</a:t>
            </a:r>
            <a:endParaRPr lang="ko-KR" altLang="en-US" sz="7200" spc="-30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000499" y="3591816"/>
            <a:ext cx="4200071" cy="391195"/>
          </a:xfrm>
          <a:prstGeom prst="rect">
            <a:avLst/>
          </a:prstGeom>
          <a:solidFill>
            <a:srgbClr val="8DBABD"/>
          </a:solidFill>
          <a:ln>
            <a:solidFill>
              <a:srgbClr val="8DBA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000" b="1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Q&amp;A</a:t>
            </a:r>
            <a:endParaRPr lang="ko-KR" altLang="en-US" sz="3000" b="1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16967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805074" y="1758375"/>
            <a:ext cx="83869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</a:t>
            </a:r>
            <a:endParaRPr lang="ko-KR" altLang="en-US" sz="4000" b="1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219149" y="1877368"/>
            <a:ext cx="6951193" cy="469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000" b="1" dirty="0" smtClean="0">
                <a:solidFill>
                  <a:schemeClr val="tx1"/>
                </a:solidFill>
                <a:latin typeface="+mj-lt"/>
                <a:ea typeface="나눔스퀘어 ExtraBold" panose="020B0600000101010101" pitchFamily="50" charset="-127"/>
              </a:rPr>
              <a:t>현 데이터 결과영상</a:t>
            </a:r>
            <a:endParaRPr lang="ko-KR" altLang="en-US" sz="3000" b="1" dirty="0">
              <a:solidFill>
                <a:schemeClr val="tx1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014614" y="627893"/>
            <a:ext cx="21627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CONTENTS</a:t>
            </a:r>
            <a:endParaRPr lang="ko-KR" altLang="en-US" sz="32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5014614" y="1243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786717" y="2966051"/>
            <a:ext cx="83869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</a:t>
            </a:r>
            <a:endParaRPr lang="ko-KR" altLang="en-US" sz="4000" b="1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219149" y="3085044"/>
            <a:ext cx="6951193" cy="469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000" b="1" dirty="0" smtClean="0">
                <a:solidFill>
                  <a:schemeClr val="tx1"/>
                </a:solidFill>
                <a:latin typeface="+mj-lt"/>
                <a:ea typeface="나눔스퀘어 ExtraBold" panose="020B0600000101010101" pitchFamily="50" charset="-127"/>
              </a:rPr>
              <a:t>추가 데이터 결과영상</a:t>
            </a:r>
            <a:endParaRPr lang="ko-KR" altLang="en-US" sz="3000" b="1" dirty="0">
              <a:solidFill>
                <a:schemeClr val="tx1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BD11ECCE-45C0-4379-84C4-AF1554C6F9E6}"/>
              </a:ext>
            </a:extLst>
          </p:cNvPr>
          <p:cNvSpPr txBox="1"/>
          <p:nvPr/>
        </p:nvSpPr>
        <p:spPr>
          <a:xfrm>
            <a:off x="2795105" y="4141908"/>
            <a:ext cx="77777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03</a:t>
            </a:r>
            <a:endParaRPr lang="ko-KR" altLang="en-US" sz="4000" b="1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="" xmlns:a16="http://schemas.microsoft.com/office/drawing/2014/main" id="{72271F68-2EBC-4B47-B599-49DE999DB2A8}"/>
              </a:ext>
            </a:extLst>
          </p:cNvPr>
          <p:cNvSpPr/>
          <p:nvPr/>
        </p:nvSpPr>
        <p:spPr>
          <a:xfrm>
            <a:off x="4227538" y="4260901"/>
            <a:ext cx="6951193" cy="469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000" b="1" dirty="0" smtClean="0">
                <a:solidFill>
                  <a:schemeClr val="tx1"/>
                </a:solidFill>
                <a:latin typeface="+mj-lt"/>
                <a:ea typeface="나눔스퀘어 ExtraBold" panose="020B0600000101010101" pitchFamily="50" charset="-127"/>
              </a:rPr>
              <a:t>추후 진행사항</a:t>
            </a:r>
            <a:endParaRPr lang="ko-KR" altLang="en-US" sz="3000" b="1" dirty="0">
              <a:solidFill>
                <a:schemeClr val="tx1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40987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000500" y="2472873"/>
            <a:ext cx="6238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spc="-300" dirty="0">
                <a:solidFill>
                  <a:srgbClr val="00002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01</a:t>
            </a:r>
            <a:endParaRPr lang="ko-KR" altLang="en-US" sz="4400" spc="-300" dirty="0">
              <a:solidFill>
                <a:srgbClr val="00002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000499" y="3169741"/>
            <a:ext cx="4200071" cy="473345"/>
          </a:xfrm>
          <a:prstGeom prst="rect">
            <a:avLst/>
          </a:prstGeom>
          <a:solidFill>
            <a:srgbClr val="8DBABD"/>
          </a:solidFill>
          <a:ln>
            <a:solidFill>
              <a:srgbClr val="8DBA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100" b="1" dirty="0" smtClean="0">
                <a:solidFill>
                  <a:schemeClr val="bg1"/>
                </a:solidFill>
                <a:latin typeface="+mn-ea"/>
              </a:rPr>
              <a:t>현 데이터 결과영상</a:t>
            </a:r>
            <a:endParaRPr lang="ko-KR" altLang="en-US" sz="2100" b="1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4040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26522" y="437393"/>
            <a:ext cx="21627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CONTENTS</a:t>
            </a:r>
            <a:endParaRPr lang="ko-KR" altLang="en-US" sz="32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95607" y="498947"/>
            <a:ext cx="5341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425085" y="979887"/>
            <a:ext cx="128753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 smtClean="0">
                <a:ea typeface="나눔스퀘어 ExtraBold" panose="020B0600000101010101" pitchFamily="50" charset="-127"/>
              </a:rPr>
              <a:t>현 데이터 결과영상</a:t>
            </a:r>
            <a:endParaRPr lang="ko-KR" altLang="en-US" sz="1000" b="1" dirty="0">
              <a:ea typeface="나눔스퀘어 ExtraBold" panose="020B0600000101010101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913350" y="1468229"/>
            <a:ext cx="1084084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/>
              <a:t>동일한 데이터를 입력으로 주었을 경우</a:t>
            </a:r>
            <a:endParaRPr lang="ko-KR" alt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6442" y="1927255"/>
            <a:ext cx="4133850" cy="420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25329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26522" y="437393"/>
            <a:ext cx="21627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CONTENTS</a:t>
            </a:r>
            <a:endParaRPr lang="ko-KR" altLang="en-US" sz="32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95607" y="498947"/>
            <a:ext cx="5341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425085" y="979887"/>
            <a:ext cx="128753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 smtClean="0">
                <a:ea typeface="나눔스퀘어 ExtraBold" panose="020B0600000101010101" pitchFamily="50" charset="-127"/>
              </a:rPr>
              <a:t>현 데이터 결과영상</a:t>
            </a:r>
            <a:endParaRPr lang="ko-KR" altLang="en-US" sz="1000" b="1" dirty="0">
              <a:ea typeface="나눔스퀘어 ExtraBold" panose="020B0600000101010101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39772" y="1468229"/>
            <a:ext cx="1084084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/>
              <a:t>다</a:t>
            </a:r>
            <a:r>
              <a:rPr lang="ko-KR" altLang="en-US" dirty="0"/>
              <a:t>른</a:t>
            </a:r>
            <a:r>
              <a:rPr lang="ko-KR" altLang="en-US" dirty="0" smtClean="0"/>
              <a:t> 데이터를 입력으로 주었을 경우</a:t>
            </a:r>
            <a:endParaRPr lang="ko-KR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772" y="2012719"/>
            <a:ext cx="4076700" cy="422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4859" y="1434977"/>
            <a:ext cx="3571875" cy="48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4245" y="1491097"/>
            <a:ext cx="3714750" cy="473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87060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000500" y="2472873"/>
            <a:ext cx="82586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spc="-300" dirty="0" smtClean="0">
                <a:solidFill>
                  <a:srgbClr val="00002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02</a:t>
            </a:r>
            <a:endParaRPr lang="ko-KR" altLang="en-US" sz="4400" spc="-300" dirty="0">
              <a:solidFill>
                <a:srgbClr val="00002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000499" y="3169741"/>
            <a:ext cx="4200071" cy="473345"/>
          </a:xfrm>
          <a:prstGeom prst="rect">
            <a:avLst/>
          </a:prstGeom>
          <a:solidFill>
            <a:srgbClr val="8DBABD"/>
          </a:solidFill>
          <a:ln>
            <a:solidFill>
              <a:srgbClr val="8DBA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100" b="1" dirty="0" smtClean="0">
                <a:solidFill>
                  <a:schemeClr val="bg1"/>
                </a:solidFill>
                <a:latin typeface="+mn-ea"/>
              </a:rPr>
              <a:t>추가 데이터 결과 </a:t>
            </a:r>
            <a:r>
              <a:rPr lang="ko-KR" altLang="en-US" sz="2100" b="1" dirty="0" smtClean="0">
                <a:solidFill>
                  <a:schemeClr val="bg1"/>
                </a:solidFill>
                <a:latin typeface="+mn-ea"/>
              </a:rPr>
              <a:t>영상</a:t>
            </a:r>
            <a:endParaRPr lang="ko-KR" altLang="en-US" sz="2100" b="1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67668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26522" y="437393"/>
            <a:ext cx="21627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CONTENTS</a:t>
            </a:r>
            <a:endParaRPr lang="ko-KR" altLang="en-US" sz="32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95607" y="498947"/>
            <a:ext cx="5341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344555" y="989148"/>
            <a:ext cx="145905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 smtClean="0">
                <a:ea typeface="나눔스퀘어 ExtraBold" panose="020B0600000101010101" pitchFamily="50" charset="-127"/>
              </a:rPr>
              <a:t>추가 데이터 결과 영상</a:t>
            </a:r>
            <a:endParaRPr lang="ko-KR" altLang="en-US" sz="1000" b="1" dirty="0">
              <a:ea typeface="나눔스퀘어 ExtraBold" panose="020B0600000101010101" pitchFamily="50" charset="-127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814136" y="1224893"/>
            <a:ext cx="6300000" cy="472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339772" y="1468229"/>
            <a:ext cx="10840847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/>
              <a:t> 금오공대 골프학습관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 2019.11.27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PM 2 : 30 ~ 3 : 30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ko-KR" altLang="en-US" dirty="0" smtClean="0"/>
              <a:t>담당자의 힘으로 무료이용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 </a:t>
            </a:r>
          </a:p>
          <a:p>
            <a:endParaRPr lang="en-US" altLang="ko-KR" dirty="0"/>
          </a:p>
          <a:p>
            <a:r>
              <a:rPr lang="en-US" altLang="ko-KR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13261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26522" y="437393"/>
            <a:ext cx="21627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CONTENTS</a:t>
            </a:r>
            <a:endParaRPr lang="ko-KR" altLang="en-US" sz="32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95607" y="498947"/>
            <a:ext cx="5341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344555" y="989148"/>
            <a:ext cx="145905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 smtClean="0">
                <a:ea typeface="나눔스퀘어 ExtraBold" panose="020B0600000101010101" pitchFamily="50" charset="-127"/>
              </a:rPr>
              <a:t>추가 데이터 결과 영상</a:t>
            </a:r>
            <a:endParaRPr lang="ko-KR" altLang="en-US" sz="1000" b="1" dirty="0">
              <a:ea typeface="나눔스퀘어 ExtraBold" panose="020B0600000101010101" pitchFamily="50" charset="-127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839585" y="2030103"/>
            <a:ext cx="5135651" cy="3851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6786" y="1388145"/>
            <a:ext cx="3867614" cy="51568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13253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26522" y="437393"/>
            <a:ext cx="21627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CONTENTS</a:t>
            </a:r>
            <a:endParaRPr lang="ko-KR" altLang="en-US" sz="32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95607" y="498947"/>
            <a:ext cx="5341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378381" y="1022168"/>
            <a:ext cx="145905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ea typeface="나눔스퀘어 ExtraBold" panose="020B0600000101010101" pitchFamily="50" charset="-127"/>
              </a:rPr>
              <a:t>추가 데이터 결과 영상</a:t>
            </a:r>
            <a:endParaRPr lang="ko-KR" altLang="en-US" sz="1000" b="1" dirty="0">
              <a:ea typeface="나눔스퀘어 ExtraBold" panose="020B0600000101010101" pitchFamily="50" charset="-127"/>
            </a:endParaRPr>
          </a:p>
        </p:txBody>
      </p:sp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800" y="1815722"/>
            <a:ext cx="3437351" cy="46804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762667" y="1276815"/>
            <a:ext cx="1084084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dirty="0" err="1" smtClean="0"/>
              <a:t>김호한</a:t>
            </a:r>
            <a:r>
              <a:rPr lang="ko-KR" altLang="en-US" dirty="0" smtClean="0"/>
              <a:t> </a:t>
            </a:r>
            <a:r>
              <a:rPr lang="en-US" altLang="ko-KR" dirty="0" smtClean="0"/>
              <a:t>(</a:t>
            </a:r>
            <a:r>
              <a:rPr lang="ko-KR" altLang="en-US" dirty="0" smtClean="0"/>
              <a:t>대조</a:t>
            </a:r>
            <a:r>
              <a:rPr lang="en-US" altLang="ko-KR" dirty="0" smtClean="0"/>
              <a:t>)</a:t>
            </a:r>
            <a:r>
              <a:rPr lang="ko-KR" altLang="en-US" dirty="0" smtClean="0"/>
              <a:t> </a:t>
            </a:r>
            <a:r>
              <a:rPr lang="en-US" altLang="ko-KR" dirty="0" smtClean="0"/>
              <a:t>vs </a:t>
            </a:r>
            <a:r>
              <a:rPr lang="ko-KR" altLang="en-US" dirty="0" smtClean="0"/>
              <a:t>담당자 아저씨 </a:t>
            </a:r>
            <a:r>
              <a:rPr lang="en-US" altLang="ko-KR" dirty="0" smtClean="0"/>
              <a:t>(</a:t>
            </a:r>
            <a:r>
              <a:rPr lang="ko-KR" altLang="en-US" dirty="0" smtClean="0"/>
              <a:t>원본</a:t>
            </a:r>
            <a:r>
              <a:rPr lang="en-US" altLang="ko-KR" dirty="0" smtClean="0"/>
              <a:t>) - GOOD</a:t>
            </a:r>
            <a:endParaRPr lang="ko-KR" altLang="en-US" dirty="0"/>
          </a:p>
        </p:txBody>
      </p:sp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8887" y="1819878"/>
            <a:ext cx="3372495" cy="457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7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9119" y="1819879"/>
            <a:ext cx="3577872" cy="4572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33749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20709</TotalTime>
  <Words>133</Words>
  <Application>Microsoft Office PowerPoint</Application>
  <PresentationFormat>사용자 지정</PresentationFormat>
  <Paragraphs>53</Paragraphs>
  <Slides>13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9" baseType="lpstr">
      <vt:lpstr>굴림</vt:lpstr>
      <vt:lpstr>Arial</vt:lpstr>
      <vt:lpstr>나눔스퀘어 ExtraBold</vt:lpstr>
      <vt:lpstr>맑은 고딕</vt:lpstr>
      <vt:lpstr>나눔스퀘어 Bold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hyeran kang</dc:creator>
  <cp:lastModifiedBy>Windows 사용자</cp:lastModifiedBy>
  <cp:revision>121</cp:revision>
  <dcterms:created xsi:type="dcterms:W3CDTF">2017-05-29T09:12:16Z</dcterms:created>
  <dcterms:modified xsi:type="dcterms:W3CDTF">2019-11-27T10:10:50Z</dcterms:modified>
</cp:coreProperties>
</file>